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E69527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54" d="100"/>
          <a:sy n="54" d="100"/>
        </p:scale>
        <p:origin x="1336" y="-4696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/>
          <p:cNvSpPr/>
          <p:nvPr/>
        </p:nvSpPr>
        <p:spPr>
          <a:xfrm>
            <a:off x="-50275" y="25660609"/>
            <a:ext cx="21607463" cy="319770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-13990" y="3483647"/>
            <a:ext cx="21607463" cy="13866761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0" y="-2"/>
            <a:ext cx="21607463" cy="468115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409135" y="6906066"/>
            <a:ext cx="6355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17616" y="5878600"/>
            <a:ext cx="4116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Helvetica Light"/>
                <a:cs typeface="Helvetica Light"/>
              </a:rPr>
              <a:t>OBJETIVO</a:t>
            </a:r>
            <a:endParaRPr lang="es-ES" sz="5400" b="1" spc="60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954782" y="19939391"/>
            <a:ext cx="128447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1684746" y="18771442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7A0C28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2706" y="20565322"/>
            <a:ext cx="62287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31" y="10566400"/>
            <a:ext cx="12054755" cy="6326809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3" y="11180411"/>
            <a:ext cx="8372856" cy="5288280"/>
          </a:xfrm>
          <a:prstGeom prst="rect">
            <a:avLst/>
          </a:prstGeom>
        </p:spPr>
      </p:pic>
      <p:sp>
        <p:nvSpPr>
          <p:cNvPr id="13" name="Triángulo isósceles 12"/>
          <p:cNvSpPr/>
          <p:nvPr/>
        </p:nvSpPr>
        <p:spPr>
          <a:xfrm rot="10800000">
            <a:off x="1348692" y="17277832"/>
            <a:ext cx="1699215" cy="1229048"/>
          </a:xfrm>
          <a:prstGeom prst="triangle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riángulo isósceles 27"/>
          <p:cNvSpPr/>
          <p:nvPr/>
        </p:nvSpPr>
        <p:spPr>
          <a:xfrm rot="10800000">
            <a:off x="16955586" y="4479514"/>
            <a:ext cx="1699215" cy="1229048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12123880" y="5638966"/>
            <a:ext cx="5463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Helvetica Light"/>
                <a:cs typeface="Helvetica Light"/>
              </a:rPr>
              <a:t>RESULTADOS</a:t>
            </a:r>
            <a:endParaRPr lang="es-ES" sz="5400" b="1" spc="60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9153464" y="6906065"/>
            <a:ext cx="11456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703715" y="18710176"/>
            <a:ext cx="60067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5400" b="1" spc="-150" dirty="0">
                <a:solidFill>
                  <a:srgbClr val="7A0D28"/>
                </a:solidFill>
                <a:latin typeface="Helvetica Light"/>
                <a:cs typeface="Helvetica Light"/>
              </a:rPr>
              <a:t>DESCRIPCIÓN DE</a:t>
            </a:r>
          </a:p>
          <a:p>
            <a:pPr algn="ctr"/>
            <a:r>
              <a:rPr lang="es-ES" sz="5400" b="1" spc="-150" dirty="0">
                <a:solidFill>
                  <a:srgbClr val="7A0D28"/>
                </a:solidFill>
                <a:latin typeface="Helvetica Light"/>
                <a:cs typeface="Helvetica Light"/>
              </a:rPr>
              <a:t>DATOS Y MÉTODO</a:t>
            </a:r>
          </a:p>
        </p:txBody>
      </p:sp>
      <p:cxnSp>
        <p:nvCxnSpPr>
          <p:cNvPr id="39" name="Conector recto 38"/>
          <p:cNvCxnSpPr>
            <a:cxnSpLocks/>
          </p:cNvCxnSpPr>
          <p:nvPr/>
        </p:nvCxnSpPr>
        <p:spPr>
          <a:xfrm>
            <a:off x="8585869" y="5752361"/>
            <a:ext cx="0" cy="4356840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7388140" y="18677540"/>
            <a:ext cx="0" cy="6010621"/>
          </a:xfrm>
          <a:prstGeom prst="line">
            <a:avLst/>
          </a:prstGeom>
          <a:ln w="38100" cmpd="sng">
            <a:solidFill>
              <a:srgbClr val="7A0C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749514" y="25805486"/>
            <a:ext cx="1990277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spc="-150" dirty="0">
                <a:latin typeface="Helvetica Light"/>
                <a:cs typeface="Helvetica Light"/>
              </a:rPr>
              <a:t>REFERENCIAS:</a:t>
            </a:r>
          </a:p>
          <a:p>
            <a:pPr algn="just"/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64DC63A-5C4F-9A4A-AFAC-264D220CDD05}"/>
              </a:ext>
            </a:extLst>
          </p:cNvPr>
          <p:cNvSpPr txBox="1"/>
          <p:nvPr/>
        </p:nvSpPr>
        <p:spPr>
          <a:xfrm>
            <a:off x="799015" y="682721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55B2C98-BC46-9149-8FD7-E67428F6A13B}"/>
              </a:ext>
            </a:extLst>
          </p:cNvPr>
          <p:cNvSpPr txBox="1"/>
          <p:nvPr/>
        </p:nvSpPr>
        <p:spPr>
          <a:xfrm>
            <a:off x="2089685" y="2558214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9E8A862-B562-DB4E-93E4-E92A0017BF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52" y="3843734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31A4B29-229A-614E-B655-22B74FC763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0715" y="-57365"/>
            <a:ext cx="5898385" cy="462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468</Words>
  <Application>Microsoft Macintosh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12</cp:revision>
  <dcterms:created xsi:type="dcterms:W3CDTF">2018-03-20T00:18:28Z</dcterms:created>
  <dcterms:modified xsi:type="dcterms:W3CDTF">2018-04-03T22:38:08Z</dcterms:modified>
</cp:coreProperties>
</file>